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1" r:id="rId4"/>
    <p:sldId id="274" r:id="rId5"/>
    <p:sldId id="276" r:id="rId6"/>
    <p:sldId id="275" r:id="rId7"/>
    <p:sldId id="277" r:id="rId8"/>
    <p:sldId id="279" r:id="rId9"/>
    <p:sldId id="280" r:id="rId10"/>
    <p:sldId id="263" r:id="rId11"/>
    <p:sldId id="264" r:id="rId12"/>
    <p:sldId id="272" r:id="rId13"/>
    <p:sldId id="266" r:id="rId14"/>
    <p:sldId id="265" r:id="rId15"/>
    <p:sldId id="271" r:id="rId16"/>
    <p:sldId id="283" r:id="rId17"/>
    <p:sldId id="262" r:id="rId18"/>
    <p:sldId id="281" r:id="rId19"/>
    <p:sldId id="260" r:id="rId20"/>
    <p:sldId id="282" r:id="rId21"/>
    <p:sldId id="284" r:id="rId22"/>
    <p:sldId id="285" r:id="rId23"/>
    <p:sldId id="267" r:id="rId24"/>
    <p:sldId id="259" r:id="rId25"/>
    <p:sldId id="286" r:id="rId26"/>
    <p:sldId id="268" r:id="rId27"/>
    <p:sldId id="269" r:id="rId28"/>
    <p:sldId id="27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C907F-CF4E-454F-BD3D-71F61B24FD35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B3B76-9BDB-4141-A142-6673F07B4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51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B3B76-9BDB-4141-A142-6673F07B44B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2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71FE-AA95-4B2B-A8B3-91D262FB3C4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AF18-A6B9-4CD4-BDFF-99319FFEA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6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71FE-AA95-4B2B-A8B3-91D262FB3C4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AF18-A6B9-4CD4-BDFF-99319FFEA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3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71FE-AA95-4B2B-A8B3-91D262FB3C4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AF18-A6B9-4CD4-BDFF-99319FFEA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71FE-AA95-4B2B-A8B3-91D262FB3C4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AF18-A6B9-4CD4-BDFF-99319FFEA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49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71FE-AA95-4B2B-A8B3-91D262FB3C4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AF18-A6B9-4CD4-BDFF-99319FFEA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2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71FE-AA95-4B2B-A8B3-91D262FB3C4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AF18-A6B9-4CD4-BDFF-99319FFEA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71FE-AA95-4B2B-A8B3-91D262FB3C4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AF18-A6B9-4CD4-BDFF-99319FFEA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7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71FE-AA95-4B2B-A8B3-91D262FB3C4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AF18-A6B9-4CD4-BDFF-99319FFEA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07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71FE-AA95-4B2B-A8B3-91D262FB3C4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AF18-A6B9-4CD4-BDFF-99319FFEA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5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71FE-AA95-4B2B-A8B3-91D262FB3C4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AF18-A6B9-4CD4-BDFF-99319FFEA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18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71FE-AA95-4B2B-A8B3-91D262FB3C4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AF18-A6B9-4CD4-BDFF-99319FFEA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8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A71FE-AA95-4B2B-A8B3-91D262FB3C4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CAF18-A6B9-4CD4-BDFF-99319FFEA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0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1601" y="2412615"/>
            <a:ext cx="8645236" cy="2048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Приобщение дошкольников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традиционным духовно-нравственным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енностям российского народа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редствами мини-музея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«Награды защитников Отечества»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4436" y="804833"/>
            <a:ext cx="78786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№ 12 имени Героя Советского Союза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Ф.М.Сафонова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городского округа Самара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6472" y="3934691"/>
            <a:ext cx="29233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Астахова Л.М.,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95181" y="5848988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Самара, 2025 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83" y="1556325"/>
            <a:ext cx="5566338" cy="41933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0800" y="775854"/>
            <a:ext cx="1034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 «Награды защитников Отечества»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t="17424" r="3180" b="24046"/>
          <a:stretch/>
        </p:blipFill>
        <p:spPr>
          <a:xfrm>
            <a:off x="402441" y="2198039"/>
            <a:ext cx="4579834" cy="1599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441" y="3976255"/>
            <a:ext cx="457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мини-музея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7" t="28737" r="19135" b="31443"/>
          <a:stretch/>
        </p:blipFill>
        <p:spPr>
          <a:xfrm rot="16200000">
            <a:off x="8517730" y="2099621"/>
            <a:ext cx="2954043" cy="2015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4" t="22491" r="15671" b="33669"/>
          <a:stretch/>
        </p:blipFill>
        <p:spPr>
          <a:xfrm rot="16200000">
            <a:off x="4760369" y="2234609"/>
            <a:ext cx="2500278" cy="2198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3" t="24611" r="14969" b="30530"/>
          <a:stretch/>
        </p:blipFill>
        <p:spPr>
          <a:xfrm rot="16200000">
            <a:off x="629623" y="1803666"/>
            <a:ext cx="2954042" cy="2606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0255" y="1306938"/>
            <a:ext cx="460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Медали и ордена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9709" y="4405745"/>
            <a:ext cx="2510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боевые заслуги»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636" y="4584147"/>
            <a:ext cx="356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оборону Сталинграда»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9200" y="4867410"/>
            <a:ext cx="2410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«Заслуженным на поле славы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2145" y="1027906"/>
            <a:ext cx="6082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Медали и ордена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9" t="17656" r="12953" b="28923"/>
          <a:stretch/>
        </p:blipFill>
        <p:spPr>
          <a:xfrm rot="16200000">
            <a:off x="440975" y="1741116"/>
            <a:ext cx="3338947" cy="25444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9" t="24775" r="14108" b="31243"/>
          <a:stretch/>
        </p:blipFill>
        <p:spPr>
          <a:xfrm rot="16200000">
            <a:off x="4733003" y="2568341"/>
            <a:ext cx="2479963" cy="1749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0" t="24433" r="25545" b="36670"/>
          <a:stretch/>
        </p:blipFill>
        <p:spPr>
          <a:xfrm>
            <a:off x="8686800" y="1556002"/>
            <a:ext cx="3000072" cy="31268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86800" y="4876800"/>
            <a:ext cx="311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«За оборону Кавказа»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4291" y="4876800"/>
            <a:ext cx="331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«За освобождение Варшавы»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779818"/>
            <a:ext cx="254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«За отвагу»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0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364" y="1182253"/>
            <a:ext cx="3075710" cy="32050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5" t="19785" b="25460"/>
          <a:stretch/>
        </p:blipFill>
        <p:spPr>
          <a:xfrm rot="16200000">
            <a:off x="4943764" y="2339107"/>
            <a:ext cx="2318331" cy="16486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15947" b="23256"/>
          <a:stretch/>
        </p:blipFill>
        <p:spPr>
          <a:xfrm rot="16200000">
            <a:off x="8354291" y="1745673"/>
            <a:ext cx="3255818" cy="2535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6509" y="1094509"/>
            <a:ext cx="8797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Медали и ордена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478981" y="4876800"/>
            <a:ext cx="3061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победу над Германией в ВОВ 1941-1945 гг.»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5345" y="4530436"/>
            <a:ext cx="2452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звезды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1" t="18187" r="20206" b="34946"/>
          <a:stretch/>
        </p:blipFill>
        <p:spPr>
          <a:xfrm rot="16200000">
            <a:off x="7841673" y="1745672"/>
            <a:ext cx="3158837" cy="33527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9" t="32481" r="31153" b="30773"/>
          <a:stretch/>
        </p:blipFill>
        <p:spPr>
          <a:xfrm rot="16200000">
            <a:off x="1032162" y="2015833"/>
            <a:ext cx="3158838" cy="28124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7853" y="1052945"/>
            <a:ext cx="4215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Медали и ордена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744693" y="5209309"/>
            <a:ext cx="3352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доблестный труд в ВОВ 1941-1954 гг.»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4909" y="2484884"/>
            <a:ext cx="2479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Отечественной войны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5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9"/>
          <a:stretch/>
        </p:blipFill>
        <p:spPr>
          <a:xfrm>
            <a:off x="6886286" y="1473967"/>
            <a:ext cx="3726295" cy="43865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3"/>
          <a:stretch/>
        </p:blipFill>
        <p:spPr>
          <a:xfrm>
            <a:off x="984249" y="1473968"/>
            <a:ext cx="3809423" cy="3638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3672" y="1209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77309" y="695634"/>
            <a:ext cx="677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военной формой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93672" y="1209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77309" y="695634"/>
            <a:ext cx="677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военной формой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1503096"/>
            <a:ext cx="8236642" cy="386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50" y="1498601"/>
            <a:ext cx="2005412" cy="27085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12" y="2655454"/>
            <a:ext cx="1942278" cy="2604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06" y="1484745"/>
            <a:ext cx="1942278" cy="2791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6" y="2655454"/>
            <a:ext cx="1751370" cy="25215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574" y="2613889"/>
            <a:ext cx="2005413" cy="26046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44290" y="826774"/>
            <a:ext cx="508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земляки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341" y="2718954"/>
            <a:ext cx="2005412" cy="2708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21" y="1510145"/>
            <a:ext cx="1827031" cy="26970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06" y="1602508"/>
            <a:ext cx="2005412" cy="2604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107" y="3015719"/>
            <a:ext cx="2005413" cy="26046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44290" y="826774"/>
            <a:ext cx="508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земляки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2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1688171"/>
            <a:ext cx="4779818" cy="3866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/>
          <a:stretch/>
        </p:blipFill>
        <p:spPr>
          <a:xfrm>
            <a:off x="6927274" y="1773382"/>
            <a:ext cx="4405744" cy="40571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15835" y="1009851"/>
            <a:ext cx="586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экспонатами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3890" y="2015590"/>
            <a:ext cx="9887527" cy="2984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</a:rPr>
              <a:t>Цель практики: </a:t>
            </a:r>
          </a:p>
          <a:p>
            <a:r>
              <a:rPr lang="ru-RU" sz="2800" dirty="0">
                <a:latin typeface="Times New Roman" panose="02020603050405020304" pitchFamily="18" charset="0"/>
              </a:rPr>
              <a:t>приобщение дошкольников к </a:t>
            </a:r>
            <a:r>
              <a:rPr lang="ru-RU" sz="2800" dirty="0" smtClean="0">
                <a:latin typeface="Times New Roman" panose="02020603050405020304" pitchFamily="18" charset="0"/>
              </a:rPr>
              <a:t>духовно-нравственным ценностям </a:t>
            </a:r>
            <a:r>
              <a:rPr lang="ru-RU" sz="2800" dirty="0">
                <a:latin typeface="Times New Roman" panose="02020603050405020304" pitchFamily="18" charset="0"/>
              </a:rPr>
              <a:t>российского народа средствами мини-музея «Награды защитников Отечества»</a:t>
            </a:r>
            <a:r>
              <a:rPr lang="ru-RU" sz="2800" dirty="0"/>
              <a:t> </a:t>
            </a:r>
          </a:p>
          <a:p>
            <a:r>
              <a:rPr lang="ru-RU" dirty="0"/>
              <a:t> </a:t>
            </a:r>
            <a:endParaRPr lang="ru-RU" sz="2800" dirty="0"/>
          </a:p>
          <a:p>
            <a:pPr algn="just">
              <a:spcAft>
                <a:spcPts val="0"/>
              </a:spcAft>
              <a:tabLst>
                <a:tab pos="571500" algn="l"/>
              </a:tabLst>
            </a:pPr>
            <a:endParaRPr lang="ru-RU" sz="2800" dirty="0" smtClean="0">
              <a:effectLst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6925" y="1884218"/>
            <a:ext cx="5667375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2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1" y="1967750"/>
            <a:ext cx="4751813" cy="35047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64" y="1967750"/>
            <a:ext cx="4747382" cy="41334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15835" y="1009851"/>
            <a:ext cx="586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экспонатами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2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52255" y="1009851"/>
            <a:ext cx="692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Рассказ экскурсоводов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65" y="1814944"/>
            <a:ext cx="9613361" cy="451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2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52255" y="1009851"/>
            <a:ext cx="692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Рассказ экскурсоводов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33" y="1656182"/>
            <a:ext cx="3217985" cy="46060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0" b="8081"/>
          <a:stretch/>
        </p:blipFill>
        <p:spPr>
          <a:xfrm>
            <a:off x="3655734" y="1656182"/>
            <a:ext cx="3217985" cy="46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163" y="1893240"/>
            <a:ext cx="2786348" cy="41294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664" y="1893239"/>
            <a:ext cx="3007183" cy="41294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80509" y="1246909"/>
            <a:ext cx="6442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экспонатами</a:t>
            </a:r>
          </a:p>
        </p:txBody>
      </p:sp>
    </p:spTree>
    <p:extLst>
      <p:ext uri="{BB962C8B-B14F-4D97-AF65-F5344CB8AC3E}">
        <p14:creationId xmlns:p14="http://schemas.microsoft.com/office/powerpoint/2010/main" val="10613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1930399"/>
            <a:ext cx="3911023" cy="36760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16" y="1930399"/>
            <a:ext cx="3846367" cy="36760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290" y="1930399"/>
            <a:ext cx="3375313" cy="3676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902691" y="850208"/>
            <a:ext cx="713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заимодействие с  родителями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9018" y="803564"/>
            <a:ext cx="887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чтецов «Красная Гвоздика»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/>
          <a:stretch/>
        </p:blipFill>
        <p:spPr>
          <a:xfrm>
            <a:off x="2881745" y="1478875"/>
            <a:ext cx="8917710" cy="390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4" b="13510"/>
          <a:stretch/>
        </p:blipFill>
        <p:spPr>
          <a:xfrm>
            <a:off x="4462213" y="1681016"/>
            <a:ext cx="3722795" cy="39807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73" y="1681016"/>
            <a:ext cx="2854253" cy="3980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9310" y="803564"/>
            <a:ext cx="802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чтецов «Красная Гвоздика»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5" b="15758"/>
          <a:stretch/>
        </p:blipFill>
        <p:spPr>
          <a:xfrm>
            <a:off x="622114" y="1627909"/>
            <a:ext cx="3217985" cy="36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1616363"/>
            <a:ext cx="5140036" cy="35236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91" y="1616363"/>
            <a:ext cx="5033818" cy="4216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3782" y="970031"/>
            <a:ext cx="8737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 с сетевыми партнерами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0"/>
          <a:stretch/>
        </p:blipFill>
        <p:spPr>
          <a:xfrm>
            <a:off x="6096000" y="1469157"/>
            <a:ext cx="4414981" cy="4225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2982" y="600363"/>
            <a:ext cx="868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 патриотической песни «Катюша»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0799" y="950072"/>
            <a:ext cx="10021455" cy="5262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8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 ребенка патриотические чувства, (личностная позиции наследника традиций и культуры, защитника Отечества, ответственного за будущее своей страны), уважительное отношение к Родине;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уважительное отношение к героическим поступкам и поведению земляков и соотечественников времен ВОВ и СВО;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Обогащать развивающую предметно-пространственную среду через организацию мини-музея в учреждении;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уточнить понятия: «музей», «экспонат», «экскурсия», «экскурсовод», «медаль», «орден».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28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7527" y="1260764"/>
            <a:ext cx="10377055" cy="440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педагогическая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практики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музейной педагогики способствует формированию патриотических ценностей «Родина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патриотизма (воспитания нравственных качеств, интереса, чувства любви и уважения к своей стране — России, своему краю, малой родине, своему народу и народу России в целом (гражданский патриотизм), ответственности, ощущения принадлежности к своему народу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  <a:endParaRPr lang="ru-RU" sz="2800" dirty="0"/>
          </a:p>
          <a:p>
            <a:pPr algn="just">
              <a:spcAft>
                <a:spcPts val="0"/>
              </a:spcAft>
              <a:tabLst>
                <a:tab pos="571500" algn="l"/>
              </a:tabLst>
            </a:pPr>
            <a:endParaRPr lang="ru-RU" sz="2800" dirty="0" smtClean="0">
              <a:effectLst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6925" y="1884218"/>
            <a:ext cx="5667375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0799" y="950072"/>
            <a:ext cx="10021455" cy="84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28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3999" y="1163782"/>
            <a:ext cx="875607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Музейная педагогика призывает дать ребенку самому манипулировать с предметами, самому извлекать из них информацию, самому делать выводы.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разрешается переставлять экспонаты, брать их в руки, рассматривать, то есть прикоснуться к истории.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 может попробовать себя в роли гида, экскурсовода, смотрителя музея.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 в детском саду — это не просто организация экспозиций или выставок, а различные формы деятельности, включающие в себя поиск и сбор материалов, проведение праздников и досугов, исследовательскую и проектную деятельность.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участию в создании в учреждении мини — музеев является показателем эффективного сотрудничества педагогов с семьями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val="40398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3890" y="2015590"/>
            <a:ext cx="9887527" cy="464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Постановка идеи, целей, задач перед педагогами, родителями, воспитанниками.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помещения, центра.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Сбор и изготовление экспонатов.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Разработка тематики и содержания экскурсий и занятий для ознакомления детей с экспонатами.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Определение правил поведения в музее.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Выбор экскурсоводов.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Разработка перспективно- тематического плана работы с детьми, родителями (мероприятия, конкурсы, выставки).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Оформление мини-музея.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Открытие мини-музея с приглашениями детей, родителей, партнеров, гостей.</a:t>
            </a:r>
          </a:p>
          <a:p>
            <a:r>
              <a:rPr lang="ru-RU" dirty="0"/>
              <a:t> </a:t>
            </a:r>
            <a:endParaRPr lang="ru-RU" sz="2800" dirty="0"/>
          </a:p>
          <a:p>
            <a:pPr algn="just">
              <a:spcAft>
                <a:spcPts val="0"/>
              </a:spcAft>
              <a:tabLst>
                <a:tab pos="571500" algn="l"/>
              </a:tabLst>
            </a:pPr>
            <a:endParaRPr lang="ru-RU" sz="2800" dirty="0" smtClean="0">
              <a:effectLst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6925" y="1884218"/>
            <a:ext cx="5667375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889" y="1163782"/>
            <a:ext cx="93518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Алгоритмизация применения: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последовательность действий, операций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2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3890" y="2015590"/>
            <a:ext cx="9887527" cy="126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sz="2800" dirty="0"/>
          </a:p>
          <a:p>
            <a:pPr algn="just">
              <a:spcAft>
                <a:spcPts val="0"/>
              </a:spcAft>
              <a:tabLst>
                <a:tab pos="571500" algn="l"/>
              </a:tabLst>
            </a:pPr>
            <a:endParaRPr lang="ru-RU" sz="2800" dirty="0" smtClean="0">
              <a:effectLst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6925" y="1884218"/>
            <a:ext cx="5667375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889" y="1163782"/>
            <a:ext cx="935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7127" y="1302328"/>
            <a:ext cx="8506691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3200" b="1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32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</a:t>
            </a:r>
            <a:r>
              <a:rPr lang="ru-RU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3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воспитанники 4-7 лет, педагоги, </a:t>
            </a:r>
            <a:endParaRPr lang="ru-RU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(законные представители), </a:t>
            </a:r>
            <a:endParaRPr lang="ru-RU" sz="3200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партнеры</a:t>
            </a:r>
            <a:endParaRPr lang="ru-RU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3890" y="2015590"/>
            <a:ext cx="9887527" cy="126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sz="2800" dirty="0"/>
          </a:p>
          <a:p>
            <a:pPr algn="just">
              <a:spcAft>
                <a:spcPts val="0"/>
              </a:spcAft>
              <a:tabLst>
                <a:tab pos="571500" algn="l"/>
              </a:tabLst>
            </a:pPr>
            <a:endParaRPr lang="ru-RU" sz="2800" dirty="0" smtClean="0">
              <a:effectLst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6925" y="1884218"/>
            <a:ext cx="5667375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889" y="1163782"/>
            <a:ext cx="935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7127" y="1302328"/>
            <a:ext cx="8506691" cy="266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Перспективность педагогической  практики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Мини-музеи – это активная форма познавательной деятельности, где могут проявить себя все участники образовательных отношений.</a:t>
            </a:r>
            <a:endParaRPr lang="ru-RU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2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5" y="1579417"/>
            <a:ext cx="8783782" cy="4484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0800" y="775854"/>
            <a:ext cx="1034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 «Награды защитников Отечества»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3842</TotalTime>
  <Words>589</Words>
  <Application>Microsoft Office PowerPoint</Application>
  <PresentationFormat>Широкоэкранный</PresentationFormat>
  <Paragraphs>107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Детский сад</cp:lastModifiedBy>
  <cp:revision>41</cp:revision>
  <dcterms:created xsi:type="dcterms:W3CDTF">2025-04-30T03:09:55Z</dcterms:created>
  <dcterms:modified xsi:type="dcterms:W3CDTF">2026-02-24T07:07:38Z</dcterms:modified>
</cp:coreProperties>
</file>