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2" r:id="rId5"/>
    <p:sldId id="261" r:id="rId6"/>
    <p:sldId id="259" r:id="rId7"/>
    <p:sldId id="267" r:id="rId8"/>
    <p:sldId id="266" r:id="rId9"/>
    <p:sldId id="265" r:id="rId10"/>
    <p:sldId id="260" r:id="rId11"/>
    <p:sldId id="273" r:id="rId12"/>
    <p:sldId id="268" r:id="rId13"/>
    <p:sldId id="269" r:id="rId14"/>
    <p:sldId id="271" r:id="rId15"/>
    <p:sldId id="272" r:id="rId16"/>
    <p:sldId id="270" r:id="rId17"/>
    <p:sldId id="275" r:id="rId18"/>
    <p:sldId id="274" r:id="rId19"/>
    <p:sldId id="279" r:id="rId20"/>
    <p:sldId id="280" r:id="rId21"/>
    <p:sldId id="276" r:id="rId22"/>
    <p:sldId id="281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36" autoAdjust="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0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8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5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83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2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1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0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0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76C3-5B57-4635-9430-CAC3BB55FF2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F1DB-73B7-446E-BD9E-21B4486EC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7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0799" y="0"/>
            <a:ext cx="9670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«Школа № 12 имени Героя Советского Союза Ф. М. Сафонова»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городского округа Самара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2980" y="1151058"/>
            <a:ext cx="7546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Мини-музей «Связь </a:t>
            </a:r>
            <a:r>
              <a:rPr lang="ru-RU" sz="2800" b="1" dirty="0">
                <a:latin typeface="Times New Roman" panose="02020603050405020304" pitchFamily="18" charset="0"/>
              </a:rPr>
              <a:t>сквозь века</a:t>
            </a:r>
            <a:r>
              <a:rPr lang="ru-RU" sz="2800" b="1" dirty="0" smtClean="0">
                <a:latin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 для изучения старшими дошкольниками истории возникновения телефонных аппаратов 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0727" y="4156364"/>
            <a:ext cx="396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51614" y="5881500"/>
            <a:ext cx="1627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0690" y="491997"/>
            <a:ext cx="5666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Мини-музей «Связь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сквозь века»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710188"/>
            <a:ext cx="5334000" cy="3099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99" y="2923309"/>
            <a:ext cx="6234237" cy="30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pic>
        <p:nvPicPr>
          <p:cNvPr id="10" name="Рисунок 9" descr="C:\Users\user\AppData\Local\Temp\{87FADD39-3EA9-441D-B790-9405998AF45E}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4" y="840508"/>
            <a:ext cx="7654895" cy="483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9643" y="219707"/>
            <a:ext cx="38402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Грейам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Белл — американский и канадский учёный, изобретатель и предприниматель шотландского происхождения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показал всему миру первый телефон, выглядел он очень интересно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91" y="391389"/>
            <a:ext cx="7266710" cy="48444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6099" y="730798"/>
            <a:ext cx="310226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Телектрофон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Спутниковая связь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Голубиная почта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5" r="8570" b="12598"/>
          <a:stretch/>
        </p:blipFill>
        <p:spPr>
          <a:xfrm>
            <a:off x="608444" y="230910"/>
            <a:ext cx="6909956" cy="38053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47708" y="68263"/>
            <a:ext cx="4414983" cy="605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ТАИ-43 — военно-полевой телефонный аппарат системы МБ с индукторным вызовом производства СССР, выпускался с 1943 года.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табной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телефонный аппарат времён СССР, который представлен как антикварный,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винтажный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прямой связи (также известен как «вертушка»). Год изготовления — 1954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А-57 универсальный военно-полевой телефонный аппарат с системой индукторного вызова, производится в СССР и России с 1957 года.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радиосвязь, рация на военных операциях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первых автоматических коммуникаторов — модель «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Siemens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Halske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образца 1925 года.  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Современная машина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81" y="400242"/>
            <a:ext cx="7286337" cy="48575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590" y="1137069"/>
            <a:ext cx="3934691" cy="175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Настольный телефонный аппарат W36 (Германия)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стационарный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50х-60х годов (СССР)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08" y="510309"/>
            <a:ext cx="7865920" cy="52439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8316" y="1030288"/>
            <a:ext cx="3020291" cy="763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елефонный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"/>
              </a:spcAft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FeTAp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791-1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(Германия)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316" y="2001839"/>
            <a:ext cx="325928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телефонный аппарат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Signo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 LX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производства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СССР,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Латвийская ССР, г. Рига.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1980–2000 годов. 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80963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6" b="17107"/>
          <a:stretch/>
        </p:blipFill>
        <p:spPr>
          <a:xfrm>
            <a:off x="4164443" y="471056"/>
            <a:ext cx="7855528" cy="5006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8545" y="0"/>
            <a:ext cx="4036291" cy="451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роводной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Panasonic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KX-TS2356RUW (Малайзия)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Радиотелефон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Panasonic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KX-TG1611RUW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елефон-раскладушка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Panasonic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KX-T4001BR</a:t>
            </a:r>
          </a:p>
          <a:p>
            <a:pPr>
              <a:spcAft>
                <a:spcPts val="80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адиотелефон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Panasonic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KX-TC1205RUB 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41212" r="12200" b="15691"/>
          <a:stretch/>
        </p:blipFill>
        <p:spPr>
          <a:xfrm>
            <a:off x="1607401" y="1216033"/>
            <a:ext cx="5335139" cy="28956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247" y="516075"/>
            <a:ext cx="2595418" cy="214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Sony Ericsson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Siemens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8072" y="218653"/>
            <a:ext cx="838172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Первые современные сотовые телефоны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кнопочные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сенсорные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1" r="8136" b="14264"/>
          <a:stretch/>
        </p:blipFill>
        <p:spPr>
          <a:xfrm>
            <a:off x="6367109" y="3602038"/>
            <a:ext cx="5633082" cy="28814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42305" y="2349376"/>
            <a:ext cx="192358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Nokia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9"/>
          <a:stretch/>
        </p:blipFill>
        <p:spPr>
          <a:xfrm>
            <a:off x="4045527" y="1293091"/>
            <a:ext cx="8014853" cy="48952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1819" y="106829"/>
            <a:ext cx="11351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сотовые телефоны сенсорные с выходом в интернет и разными менеджерами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819" y="822378"/>
            <a:ext cx="6096000" cy="36981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Fly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МТС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Honor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Huawei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GoldStar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Blackview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4519" y="226379"/>
            <a:ext cx="993348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экскурсовода Даши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9" y="866143"/>
            <a:ext cx="11268742" cy="528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16945" y="1030288"/>
            <a:ext cx="6096000" cy="27270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 </a:t>
            </a:r>
            <a:endParaRPr lang="ru-RU" sz="3200" b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4-7 лет, педагоги, </a:t>
            </a:r>
            <a:endParaRPr lang="ru-RU" sz="32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(законные представители), </a:t>
            </a:r>
            <a:endParaRPr lang="ru-RU" sz="32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партнеры</a:t>
            </a:r>
            <a:endParaRPr lang="ru-RU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9489" y="346075"/>
            <a:ext cx="98885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 экскурсовода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5" y="905477"/>
            <a:ext cx="11272603" cy="539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19125" r="-342" b="-1549"/>
          <a:stretch/>
        </p:blipFill>
        <p:spPr>
          <a:xfrm>
            <a:off x="6337516" y="775710"/>
            <a:ext cx="5408517" cy="56526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39" y="59081"/>
            <a:ext cx="9882261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оспитанники и педагоги в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музее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7" y="689263"/>
            <a:ext cx="5368637" cy="35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9489" y="346075"/>
            <a:ext cx="988851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Самостоятельный просмотр экспонатов детьми средней группы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0023" r="-1863" b="3693"/>
          <a:stretch/>
        </p:blipFill>
        <p:spPr>
          <a:xfrm>
            <a:off x="8489380" y="986252"/>
            <a:ext cx="3217985" cy="5231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7997"/>
          <a:stretch/>
        </p:blipFill>
        <p:spPr>
          <a:xfrm>
            <a:off x="4786760" y="986252"/>
            <a:ext cx="3217985" cy="523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29891" y="199736"/>
            <a:ext cx="4969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экспонатов музея папе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"/>
          <a:stretch/>
        </p:blipFill>
        <p:spPr>
          <a:xfrm>
            <a:off x="4717473" y="877455"/>
            <a:ext cx="5340927" cy="53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6063" y="1821489"/>
            <a:ext cx="5020605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163127" y="543121"/>
            <a:ext cx="6096000" cy="36765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Приобщение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к культурно-историческим ценностям через создание в ДОУ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</a:rPr>
              <a:t>- Знакомство </a:t>
            </a:r>
            <a:r>
              <a:rPr lang="ru-RU" sz="3200" dirty="0">
                <a:latin typeface="Times New Roman" panose="02020603050405020304" pitchFamily="18" charset="0"/>
              </a:rPr>
              <a:t>детей с историей создания телефона.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49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36473" y="544945"/>
            <a:ext cx="7633854" cy="95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7855" y="1330036"/>
            <a:ext cx="62761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музее;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2.Познакомить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детей с историей появления и развития телефона, расширить знания о средствах связи;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3.Расширить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детей понятиями: экскурсия, экскурсовод, экспонат, коллекция, телефон, связь, рация, стационарная связь, беспроводная связь, сотовая связь, спутниковая связь.</a:t>
            </a:r>
          </a:p>
        </p:txBody>
      </p:sp>
    </p:spTree>
    <p:extLst>
      <p:ext uri="{BB962C8B-B14F-4D97-AF65-F5344CB8AC3E}">
        <p14:creationId xmlns:p14="http://schemas.microsoft.com/office/powerpoint/2010/main" val="16187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781" y="847695"/>
            <a:ext cx="77862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мини-музея о телефонах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связана с тем, что 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телефоны играют важную роль в коммуникации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позволяют человеку общаться в любой момент и с любыми людьми.  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такого музея помогает: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историю развития технологий и связи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понимать, как менялись телефоны со временем.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познавательный интерес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детей к истории создания предметов.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воспитанников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 номерами телефонов экстренных служб, с правилами культурного общения по телефону.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навыки организации и сотрудничества через организацию мини-музея.  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актуальность мини-музея о телефонах связана с тем, что </a:t>
            </a:r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стал неотъемлемой частью жизни человека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изучение его истории и функций может быть интересным и познавательным процессом.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781" y="231916"/>
            <a:ext cx="284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78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5782" y="270216"/>
            <a:ext cx="11342254" cy="4622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Мини-музей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детском саду — это не просто организация экспозиций или выставок, а различные формы деятельности, включающие в себя поиск и сбор материалов, проведение праздников и досугов, исследовательскую и проектную деятельность.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Мини-музей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ребенку самому манипулировать с предметами, извлекать из них информацию, самому делать выводы. Ребенку разрешается переставлять экспонаты, брать их в руки, рассматривать, то есть прикоснуться к истории. Дошкольник может попробовать себя в роли гида, экскурсовода, смотрителя музея.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родителей к участию в создании и работе мини-музеев является показателем эффективного сотрудничества педагогов с семьями воспитанников. Родители участвуют в сборе экспонатов, материалов, исторической информации, осуществляют показ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партнеры учреждения, сотрудники детской библиотеки № 12, организуют для воспитанников мероприятия: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раеведческие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чтения,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 книг.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-2" y="0"/>
            <a:ext cx="12192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37018" y="734291"/>
            <a:ext cx="619298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Алгоритмизация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идеи, целей, задач перед педагогами, родителями, воспитанниками.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Выбор помещения, центра.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Сбор и изготовление экспонатов.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тематики и содержания экскурсий и занятий для ознакомления детей с экспонатами.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Определение правил поведения в музее</a:t>
            </a:r>
            <a:r>
              <a:rPr lang="ru-RU" sz="2000" dirty="0" smtClean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Выбор экскурсоводов.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Разработка перспективно- тематического плана работы с детьми, родителями (мероприятия, конкурсы, выставки).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Оформление мини-музея.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Открытие мини-музея с приглашениями детей, родителей, партнеров.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1"/>
            <a:ext cx="12192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6217" y="360362"/>
            <a:ext cx="8631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«Музея истории школы»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музея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Гутарев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12" y="1438564"/>
            <a:ext cx="4085487" cy="3980872"/>
          </a:xfrm>
          <a:prstGeom prst="rect">
            <a:avLst/>
          </a:prstGeom>
        </p:spPr>
      </p:pic>
      <p:pic>
        <p:nvPicPr>
          <p:cNvPr id="7" name="Содержимое 6" descr="D:\Фото с телефона\Мое творчество\Школа - храм знаний\20170331_094138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683" b="7966"/>
          <a:stretch/>
        </p:blipFill>
        <p:spPr bwMode="auto">
          <a:xfrm>
            <a:off x="8357354" y="1438564"/>
            <a:ext cx="3629891" cy="458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76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 r="400"/>
          <a:stretch/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1152" y="99516"/>
            <a:ext cx="814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детской библиотекой № 12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53"/>
          <a:stretch/>
        </p:blipFill>
        <p:spPr>
          <a:xfrm>
            <a:off x="5007614" y="3423396"/>
            <a:ext cx="3098802" cy="3117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4133" y="-171273"/>
            <a:ext cx="3200062" cy="5324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38" y="2902333"/>
            <a:ext cx="3206874" cy="3206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9445" r="-6019"/>
          <a:stretch/>
        </p:blipFill>
        <p:spPr>
          <a:xfrm>
            <a:off x="5903494" y="601735"/>
            <a:ext cx="3334425" cy="32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432</Words>
  <Application>Microsoft Office PowerPoint</Application>
  <PresentationFormat>Широкоэкранный</PresentationFormat>
  <Paragraphs>108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Детский сад</cp:lastModifiedBy>
  <cp:revision>33</cp:revision>
  <dcterms:created xsi:type="dcterms:W3CDTF">2025-04-30T09:08:40Z</dcterms:created>
  <dcterms:modified xsi:type="dcterms:W3CDTF">2025-05-14T09:13:21Z</dcterms:modified>
</cp:coreProperties>
</file>