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8" r:id="rId3"/>
    <p:sldId id="271" r:id="rId4"/>
    <p:sldId id="257" r:id="rId5"/>
    <p:sldId id="267" r:id="rId6"/>
    <p:sldId id="259" r:id="rId7"/>
    <p:sldId id="261" r:id="rId8"/>
    <p:sldId id="262" r:id="rId9"/>
    <p:sldId id="265" r:id="rId10"/>
    <p:sldId id="272" r:id="rId11"/>
    <p:sldId id="263" r:id="rId12"/>
    <p:sldId id="260" r:id="rId13"/>
    <p:sldId id="266" r:id="rId14"/>
    <p:sldId id="269" r:id="rId15"/>
    <p:sldId id="270" r:id="rId16"/>
    <p:sldId id="264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80A9-D756-46BD-A5CF-EF482F77CCDA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A30A-C6B4-4461-B305-2E19580BE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1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4DB54-2BA9-4491-BFDC-708561732387}" type="slidenum">
              <a:rPr lang="ru-RU" smtClean="0">
                <a:solidFill>
                  <a:prstClr val="black"/>
                </a:solidFill>
              </a:rPr>
              <a:pPr eaLnBrk="1" hangingPunct="1"/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22662-045C-4CAC-A73F-A2ABECDBF9C1}" type="slidenum">
              <a:rPr lang="ru-RU" smtClean="0">
                <a:solidFill>
                  <a:prstClr val="black"/>
                </a:solidFill>
              </a:rPr>
              <a:pPr eaLnBrk="1" hangingPunct="1"/>
              <a:t>14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«Поурочные разработки по геометрии: 11 класс». / Сост.  В.А.  Яровенко.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CB47-E924-4600-97B7-4F7F6446351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A745-7C90-4211-ADFD-078C811114E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2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5EC-38A0-43B1-9191-5175F346C5E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E530-C99E-4F37-B1AD-3479A0A2DC6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9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7026-6B5F-4EF6-B23B-B5A00F1480B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6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6BD4-C78E-43DF-B1A4-26B1A9DE906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5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B566-A03C-4EF7-B721-4E9BEDDC75E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A59E-3F66-4CDC-B05A-8FC440A3A03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1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F1D6-AEA0-44EC-8CED-14874468A71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10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DEBE-DB2C-4070-A92D-F495A0AC860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C5F9-3E3E-45CF-BB73-E543A7DA48D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4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2843F-ACDE-4F3A-A27C-B00AC9835053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1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54;&#1053;&#1050;&#1059;&#1056;&#1057;%20&#1055;&#1040;&#1050;\&#1079;&#1072;&#1088;&#1103;&#1076;&#1082;&#1072;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eshuege.ru/test?theme=18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eshuege.ru/test?theme=1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16632"/>
            <a:ext cx="7772400" cy="1080120"/>
          </a:xfrm>
        </p:spPr>
        <p:txBody>
          <a:bodyPr/>
          <a:lstStyle/>
          <a:p>
            <a:r>
              <a:rPr lang="ru-RU" dirty="0" smtClean="0"/>
              <a:t>Вычислите интегралы: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0" y="0"/>
            <a:ext cx="9036496" cy="24208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B 9 № 323078.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 На ри­сун­ке изоб­ражён гра­фик не­ко­то­рой функ­ции  (два луча с общей на­чаль­ной точ­кой). Поль­зу­ясь ри­сун­ком,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вы­чис­ли­те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F(8)-F(2)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 , где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F(x)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 — одна из пер­во­об­раз­ных функ­ции 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6" y="2420888"/>
            <a:ext cx="86409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B 9 № 323079.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ри­сун­ке изоб­ражён гра­фик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не­ко­то­рой</a:t>
            </a:r>
            <a:r>
              <a:rPr lang="en-US" sz="3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функ­ции</a:t>
            </a:r>
            <a:r>
              <a:rPr lang="en-US" sz="3100" dirty="0" smtClean="0">
                <a:solidFill>
                  <a:srgbClr val="000000"/>
                </a:solidFill>
                <a:latin typeface="Times New Roman"/>
              </a:rPr>
              <a:t> y=f(x)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.</a:t>
            </a:r>
            <a:br>
              <a:rPr lang="ru-RU" sz="31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Функ­ция </a:t>
            </a:r>
            <a:r>
              <a:rPr lang="en-US" sz="3100" dirty="0" smtClean="0">
                <a:solidFill>
                  <a:srgbClr val="000000"/>
                </a:solidFill>
                <a:latin typeface="Times New Roman"/>
              </a:rPr>
              <a:t>F(x)=x³+30x²+302x-15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/8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 — одна из пер­во­об­раз­ных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функ­ции </a:t>
            </a:r>
            <a:r>
              <a:rPr lang="en-US" sz="3100" dirty="0" smtClean="0">
                <a:solidFill>
                  <a:srgbClr val="000000"/>
                </a:solidFill>
                <a:latin typeface="Times New Roman"/>
              </a:rPr>
              <a:t>f(x</a:t>
            </a:r>
            <a:r>
              <a:rPr lang="en-US" sz="31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 . Най­ди­те пло­щадь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</a:rPr>
              <a:t>фи­гу­ры</a:t>
            </a:r>
            <a:r>
              <a:rPr lang="ru-RU" sz="31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4532" cy="47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   </a:t>
            </a:r>
            <a:r>
              <a:rPr lang="en-US" sz="6000" b="1" dirty="0" smtClean="0"/>
              <a:t>F'(x)=f(x)</a:t>
            </a:r>
            <a:endParaRPr lang="ru-RU" sz="6000" b="1" dirty="0" smtClean="0"/>
          </a:p>
          <a:p>
            <a:pPr marL="0" indent="0" algn="ctr">
              <a:buNone/>
            </a:pPr>
            <a:endParaRPr lang="ru-RU" sz="6000" b="1" dirty="0" smtClean="0"/>
          </a:p>
          <a:p>
            <a:pPr marL="0" indent="0" algn="ctr">
              <a:buNone/>
            </a:pPr>
            <a:r>
              <a:rPr lang="en-US" sz="6000" b="1" dirty="0" smtClean="0"/>
              <a:t>S=ʃ</a:t>
            </a:r>
            <a:r>
              <a:rPr lang="en-US" sz="6000" b="1" dirty="0">
                <a:solidFill>
                  <a:prstClr val="black"/>
                </a:solidFill>
              </a:rPr>
              <a:t> f(x</a:t>
            </a:r>
            <a:r>
              <a:rPr lang="en-US" sz="6000" b="1" dirty="0" smtClean="0">
                <a:solidFill>
                  <a:prstClr val="black"/>
                </a:solidFill>
              </a:rPr>
              <a:t>)=F(x)+c</a:t>
            </a:r>
            <a:endParaRPr lang="ru-RU" sz="6000" b="1" dirty="0" smtClean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727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CC0000"/>
                </a:solidFill>
              </a:rPr>
              <a:t>Упражнение для глаз</a:t>
            </a:r>
          </a:p>
        </p:txBody>
      </p:sp>
      <p:pic>
        <p:nvPicPr>
          <p:cNvPr id="27651" name="Picture 3" descr="1479677_Untitle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225"/>
            <a:ext cx="9144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аряд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000125"/>
            <a:ext cx="1152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152400"/>
            <a:ext cx="9004300" cy="6705600"/>
            <a:chOff x="168" y="176"/>
            <a:chExt cx="5408" cy="3928"/>
          </a:xfrm>
        </p:grpSpPr>
        <p:sp>
          <p:nvSpPr>
            <p:cNvPr id="2867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868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prstClr val="white"/>
                </a:solidFill>
                <a:latin typeface="Arial" charset="0"/>
                <a:cs typeface="Arial" charset="0"/>
              </a:rPr>
              <a:t>     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2484438" y="404813"/>
            <a:ext cx="597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CC0000"/>
                </a:solidFill>
                <a:latin typeface="Arial" charset="0"/>
              </a:rPr>
              <a:t>Отдых для глаз</a:t>
            </a:r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468313" y="1773238"/>
            <a:ext cx="538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latin typeface="Arial" charset="0"/>
              </a:rPr>
              <a:t>Не отрывая глаз, смотрите на двигающийся  круг</a:t>
            </a:r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6732588" y="2852738"/>
            <a:ext cx="1582737" cy="15843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4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-0.02014 -0.03148 0.04427 -0.19467 0.00365 -0.25555 C -0.03698 -0.31643 -0.14323 -0.35254 -0.24409 -0.36528 C -0.34496 -0.37801 -0.51892 -0.37824 -0.60121 -0.33194 C -0.6835 -0.28565 -0.71736 -0.19051 -0.73802 -0.0875 C -0.75868 0.01551 -0.77986 0.20741 -0.725 0.28565 C -0.67014 0.36389 -0.51736 0.37708 -0.40833 0.38241 C -0.2993 0.38773 -0.15 0.39283 -0.07031 0.31736 C 0.00938 0.2419 0.07639 0.03079 0.07032 -0.06991 C 0.06424 -0.1706 -0.01371 -0.24606 -0.10711 -0.2875 C -0.20052 -0.32893 -0.38194 -0.36296 -0.49045 -0.31921 C -0.59896 -0.27546 -0.74288 -0.14028 -0.75833 -0.02546 C -0.77378 0.08935 -0.70399 0.31389 -0.58333 0.36968 C -0.46267 0.42546 -0.1342 0.39653 -0.03455 0.30949 C 0.06511 0.22246 0.10695 -0.06342 0.01424 -0.15254 C -0.07847 -0.24167 -0.50955 -0.19838 -0.59045 -0.22546 C -0.67135 -0.25254 -0.54687 -0.32106 -0.47152 -0.31551 C -0.39618 -0.30995 -0.21597 -0.2618 -0.13802 -0.19213 C -0.06007 -0.12245 -0.00399 0.01921 -0.00364 0.10301 C -0.0033 0.18681 -0.03507 0.27361 -0.13576 0.31111 C -0.23646 0.34861 -0.50781 0.3757 -0.60833 0.32847 C -0.70885 0.28125 -0.73871 0.13496 -0.73923 0.02847 C -0.73975 -0.07801 -0.71684 -0.24097 -0.61198 -0.31111 C -0.50711 -0.38125 -0.225 -0.44444 -0.10955 -0.39213 C 0.00591 -0.33981 0.06598 -0.11643 0.08091 0.00301 C 0.09584 0.12246 0.06059 0.26065 -0.02031 0.32523 C -0.10121 0.38982 -0.32343 0.40486 -0.40468 0.39028 C -0.48593 0.3757 -0.525 0.30509 -0.50833 0.23796 C -0.49166 0.17083 -0.36406 0.05903 -0.30468 -0.01273 C -0.24531 -0.08449 -0.18455 -0.13495 -0.15243 -0.19213 C -0.12031 -0.2493 -0.10156 -0.30972 -0.11198 -0.35555 C -0.12239 -0.40139 -0.17396 -0.46319 -0.21545 -0.46667 C -0.25694 -0.47014 -0.33402 -0.41204 -0.36076 -0.37639 C -0.3875 -0.34074 -0.41493 -0.32639 -0.37639 -0.25208 C -0.33784 -0.17778 -0.17031 -0.02176 -0.12968 0.06968 C -0.08906 0.16111 -0.09236 0.2419 -0.13211 0.29676 C -0.17187 0.35162 -0.30208 0.40278 -0.36788 0.39838 C -0.43368 0.39398 -0.54149 0.34722 -0.52743 0.26968 C -0.51336 0.19213 -0.34982 0.01713 -0.28333 -0.06667 C -0.21684 -0.15046 -0.14392 -0.16643 -0.12864 -0.23333 C -0.11336 -0.30023 -0.14705 -0.44815 -0.19166 -0.46829 C -0.23628 -0.48842 -0.39913 -0.43379 -0.39635 -0.35417 C -0.39357 -0.27454 -0.2243 -0.08079 -0.175 0.00949 C -0.12569 0.09977 -0.10312 0.13264 -0.1 0.18727 C -0.09687 0.2419 -0.11441 0.30278 -0.1559 0.33796 C -0.19739 0.37315 -0.28871 0.4081 -0.34878 0.39838 C -0.40885 0.38866 -0.53802 0.36366 -0.51666 0.27917 C -0.49531 0.19468 -0.28732 -0.01389 -0.22031 -0.1081 C -0.1533 -0.20231 -0.1184 -0.22315 -0.11423 -0.28588 C -0.11007 -0.34861 -0.1467 -0.47917 -0.19531 -0.48426 C -0.24392 -0.48935 -0.41666 -0.41018 -0.4059 -0.31597 C -0.39514 -0.22176 -0.17864 -0.02014 -0.1309 0.08079 C -0.08316 0.18171 -0.09201 0.2382 -0.11909 0.29028 C -0.14618 0.34236 -0.28767 0.39005 -0.29288 0.39352 C -0.29809 0.39699 -0.18159 0.34583 -0.15 0.31111 C -0.1184 0.27639 -0.07847 0.25833 -0.10364 0.18565 C -0.12882 0.11296 -0.24896 -0.03148 -0.30121 -0.12546 C -0.35347 -0.21944 -0.42882 -0.31944 -0.41666 -0.37778 C -0.40451 -0.43611 -0.27482 -0.46967 -0.22864 -0.47477 C -0.18246 -0.47986 -0.1585 -0.44143 -0.13923 -0.4081 C -0.11996 -0.37477 -0.09514 -0.33102 -0.11302 -0.27477 C -0.1309 -0.21852 -0.15833 -0.13079 -0.24635 -0.06991 C -0.33437 -0.00903 -0.56146 0.10533 -0.64166 0.09028 C -0.72187 0.07523 -0.72257 -0.10046 -0.72743 -0.16042 C -0.73229 -0.22037 -0.71545 -0.25139 -0.67031 -0.26991 C -0.62517 -0.28842 -0.53958 -0.31435 -0.45607 -0.27106 C -0.37257 -0.22778 -0.25573 -0.06435 -0.16909 -0.00972 C -0.08246 0.04491 0.0132 0.07315 0.06424 0.05695 C 0.11528 0.04074 0.14254 -0.05602 0.13698 -0.10648 C 0.13143 -0.15694 0.09497 -0.25162 0.03091 -0.24606 C -0.03316 -0.24051 -0.14705 -0.12708 -0.24757 -0.07315 C -0.34809 -0.01921 -0.49323 0.07014 -0.57257 0.07778 C -0.65191 0.08542 -0.70104 0.0206 -0.72378 -0.02708 C -0.74652 -0.07477 -0.73906 -0.16898 -0.70955 -0.2081 C -0.68003 -0.24722 -0.6059 -0.2706 -0.54635 -0.26204 C -0.4868 -0.25347 -0.42257 -0.20555 -0.35243 -0.15717 C -0.28229 -0.10879 -0.19479 -0.00648 -0.125 0.02847 C -0.05521 0.06343 0.02379 0.08195 0.06667 0.05232 C 0.10955 0.02269 0.14462 -0.09745 0.13212 -0.1493 C 0.11962 -0.20116 0.03802 -0.25579 -0.00833 -0.25879 C -0.05468 -0.2618 -0.0783 -0.21319 -0.14635 -0.16667 C -0.21441 -0.12014 -0.34722 -0.02245 -0.41666 0.0206 C -0.48611 0.06366 -0.51875 0.07894 -0.56302 0.0919 C -0.60729 0.10486 -0.64913 0.11968 -0.68211 0.09838 C -0.7151 0.07708 -0.75694 0.01482 -0.76076 -0.03657 C -0.76458 -0.08796 -0.74271 -0.17037 -0.70468 -0.20972 C -0.66666 -0.24907 -0.60746 -0.29629 -0.53229 -0.27268 C -0.45711 -0.24907 -0.26788 -0.07292 -0.25364 -0.06829 C -0.23941 -0.06366 -0.39739 -0.21157 -0.44652 -0.24421 C -0.49566 -0.27685 -0.50434 -0.26852 -0.54878 -0.26366 C -0.59323 -0.25879 -0.68698 -0.26134 -0.71302 -0.21435 C -0.73906 -0.16736 -0.74392 -0.02616 -0.70468 0.01898 C -0.66545 0.06412 -0.55798 0.07732 -0.47743 0.05695 C -0.39687 0.03658 -0.29184 -0.05231 -0.22135 -0.10324 C -0.15086 -0.15417 -0.10243 -0.22824 -0.05468 -0.2493 C -0.00694 -0.27037 0.03525 -0.24745 0.06545 -0.23032 C 0.09566 -0.21319 0.11684 -0.18148 0.12622 -0.14606 C 0.13559 -0.11065 0.13542 -0.05278 0.12136 -0.01759 C 0.10729 0.01759 0.08108 0.05671 0.04167 0.06505 C 0.00226 0.07338 -0.06493 0.05556 -0.11545 0.03171 C -0.16597 0.00787 -0.2151 -0.04259 -0.26198 -0.07778 C -0.30885 -0.11296 -0.35139 -0.15023 -0.39635 -0.1794 C -0.44132 -0.20856 -0.48298 -0.24583 -0.53211 -0.25254 C -0.58125 -0.25926 -0.65833 -0.24861 -0.69166 -0.21921 C -0.725 -0.18981 -0.73489 -0.11967 -0.73211 -0.07639 C -0.72934 -0.0331 -0.72309 0.0213 -0.675 0.04121 C -0.62691 0.06111 -0.52048 0.06759 -0.44409 0.04283 C -0.36771 0.01806 -0.28941 -0.05764 -0.21666 -0.1081 C -0.14392 -0.15856 -0.06389 -0.24583 -0.00711 -0.26042 C 0.04966 -0.275 0.10174 -0.22754 0.12379 -0.19537 C 0.14584 -0.16319 0.14584 -0.1 0.125 -0.06667 C 0.10417 -0.03333 0.02014 0.03148 -3.05556E-6 -1.48148E-6 Z " pathEditMode="relative" rAng="0" ptsTypes="aaaaaaaaaaaaaaaaaaaaaaaaaaaaaaaaaaaaaaaaaaaaaaaaaaaaaaaaaaaaaaaaaaaaaaaaaaaaaaaaaaaaaaaaaaaaaaaaaaaaaaaaaaaaaaaa">
                                      <p:cBhvr>
                                        <p:cTn id="6" dur="25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http://reshuege.ru/test?theme=183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9208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а</a:t>
            </a:r>
            <a:r>
              <a:rPr lang="ru-RU" sz="4400" dirty="0" smtClean="0"/>
              <a:t>) 24</a:t>
            </a:r>
          </a:p>
          <a:p>
            <a:r>
              <a:rPr lang="ru-RU" sz="4400" dirty="0" smtClean="0"/>
              <a:t>б)0</a:t>
            </a:r>
          </a:p>
          <a:p>
            <a:r>
              <a:rPr lang="ru-RU" sz="4400" dirty="0" smtClean="0"/>
              <a:t>в)31</a:t>
            </a:r>
          </a:p>
          <a:p>
            <a:r>
              <a:rPr lang="ru-RU" sz="4400" dirty="0" smtClean="0"/>
              <a:t>г)√2/2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435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8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128"/>
            <a:ext cx="8928992" cy="66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http://reshuege.ru/test?theme=183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72</Words>
  <Application>Microsoft Office PowerPoint</Application>
  <PresentationFormat>Экран (4:3)</PresentationFormat>
  <Paragraphs>20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Бумажная</vt:lpstr>
      <vt:lpstr>Вычислите интегралы:</vt:lpstr>
      <vt:lpstr>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B 9 № 323078. На ри­сун­ке изоб­ражён гра­фик не­ко­то­рой функ­ции  (два луча с общей на­чаль­ной точ­кой). Поль­зу­ясь ри­сун­ком, вы­чис­ли­те  F(8)-F(2) , где F(x) — одна из пер­во­об­раз­ных функ­ции .</vt:lpstr>
      <vt:lpstr>2. B 9 № 323079.  На ри­сун­ке изоб­ражён гра­фик не­ко­то­рой функ­ции y=f(x) .  Функ­ция F(x)=x³+30x²+302x-15/8 — одна из пер­во­об­раз­ных функ­ции f(x)  . Най­ди­те пло­щадь фи­гу­ры.</vt:lpstr>
      <vt:lpstr>Презентация PowerPoint</vt:lpstr>
      <vt:lpstr>Упражнение для глаз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школа</cp:lastModifiedBy>
  <cp:revision>16</cp:revision>
  <dcterms:created xsi:type="dcterms:W3CDTF">2014-02-18T16:10:33Z</dcterms:created>
  <dcterms:modified xsi:type="dcterms:W3CDTF">2014-02-19T07:35:38Z</dcterms:modified>
</cp:coreProperties>
</file>